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6459200" cy="73152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35048"/>
    <a:srgbClr val="009D8C"/>
    <a:srgbClr val="00E2C8"/>
    <a:srgbClr val="F9975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0" d="100"/>
          <a:sy n="100" d="100"/>
        </p:scale>
        <p:origin x="176" y="6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57400" y="1197187"/>
            <a:ext cx="12344400" cy="2546773"/>
          </a:xfrm>
        </p:spPr>
        <p:txBody>
          <a:bodyPr anchor="b"/>
          <a:lstStyle>
            <a:lvl1pPr algn="ctr">
              <a:defRPr sz="6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57400" y="3842174"/>
            <a:ext cx="12344400" cy="1766146"/>
          </a:xfrm>
        </p:spPr>
        <p:txBody>
          <a:bodyPr/>
          <a:lstStyle>
            <a:lvl1pPr marL="0" indent="0" algn="ctr">
              <a:buNone/>
              <a:defRPr sz="2560"/>
            </a:lvl1pPr>
            <a:lvl2pPr marL="487695" indent="0" algn="ctr">
              <a:buNone/>
              <a:defRPr sz="2133"/>
            </a:lvl2pPr>
            <a:lvl3pPr marL="975390" indent="0" algn="ctr">
              <a:buNone/>
              <a:defRPr sz="1920"/>
            </a:lvl3pPr>
            <a:lvl4pPr marL="1463086" indent="0" algn="ctr">
              <a:buNone/>
              <a:defRPr sz="1707"/>
            </a:lvl4pPr>
            <a:lvl5pPr marL="1950781" indent="0" algn="ctr">
              <a:buNone/>
              <a:defRPr sz="1707"/>
            </a:lvl5pPr>
            <a:lvl6pPr marL="2438476" indent="0" algn="ctr">
              <a:buNone/>
              <a:defRPr sz="1707"/>
            </a:lvl6pPr>
            <a:lvl7pPr marL="2926171" indent="0" algn="ctr">
              <a:buNone/>
              <a:defRPr sz="1707"/>
            </a:lvl7pPr>
            <a:lvl8pPr marL="3413867" indent="0" algn="ctr">
              <a:buNone/>
              <a:defRPr sz="1707"/>
            </a:lvl8pPr>
            <a:lvl9pPr marL="3901562" indent="0" algn="ctr">
              <a:buNone/>
              <a:defRPr sz="1707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F0D94-DB7E-4119-86C9-B96B12915E61}" type="datetimeFigureOut">
              <a:rPr lang="en-US" smtClean="0"/>
              <a:t>7/19/24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0D08B-6278-4691-B4D0-CB14E05BD6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035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F0D94-DB7E-4119-86C9-B96B12915E61}" type="datetimeFigureOut">
              <a:rPr lang="en-US" smtClean="0"/>
              <a:t>7/19/24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0D08B-6278-4691-B4D0-CB14E05BD6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8157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778615" y="389467"/>
            <a:ext cx="3549015" cy="619929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31570" y="389467"/>
            <a:ext cx="10441305" cy="619929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F0D94-DB7E-4119-86C9-B96B12915E61}" type="datetimeFigureOut">
              <a:rPr lang="en-US" smtClean="0"/>
              <a:t>7/19/24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0D08B-6278-4691-B4D0-CB14E05BD6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58443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F0D94-DB7E-4119-86C9-B96B12915E61}" type="datetimeFigureOut">
              <a:rPr lang="en-US" smtClean="0"/>
              <a:t>7/19/24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0D08B-6278-4691-B4D0-CB14E05BD6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20496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2998" y="1823721"/>
            <a:ext cx="14196060" cy="3042919"/>
          </a:xfrm>
        </p:spPr>
        <p:txBody>
          <a:bodyPr anchor="b"/>
          <a:lstStyle>
            <a:lvl1pPr>
              <a:defRPr sz="6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2998" y="4895428"/>
            <a:ext cx="14196060" cy="1600199"/>
          </a:xfrm>
        </p:spPr>
        <p:txBody>
          <a:bodyPr/>
          <a:lstStyle>
            <a:lvl1pPr marL="0" indent="0">
              <a:buNone/>
              <a:defRPr sz="2560">
                <a:solidFill>
                  <a:schemeClr val="tx1">
                    <a:tint val="75000"/>
                  </a:schemeClr>
                </a:solidFill>
              </a:defRPr>
            </a:lvl1pPr>
            <a:lvl2pPr marL="487695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2pPr>
            <a:lvl3pPr marL="975390" indent="0">
              <a:buNone/>
              <a:defRPr sz="1920">
                <a:solidFill>
                  <a:schemeClr val="tx1">
                    <a:tint val="75000"/>
                  </a:schemeClr>
                </a:solidFill>
              </a:defRPr>
            </a:lvl3pPr>
            <a:lvl4pPr marL="1463086" indent="0">
              <a:buNone/>
              <a:defRPr sz="1707">
                <a:solidFill>
                  <a:schemeClr val="tx1">
                    <a:tint val="75000"/>
                  </a:schemeClr>
                </a:solidFill>
              </a:defRPr>
            </a:lvl4pPr>
            <a:lvl5pPr marL="1950781" indent="0">
              <a:buNone/>
              <a:defRPr sz="1707">
                <a:solidFill>
                  <a:schemeClr val="tx1">
                    <a:tint val="75000"/>
                  </a:schemeClr>
                </a:solidFill>
              </a:defRPr>
            </a:lvl5pPr>
            <a:lvl6pPr marL="2438476" indent="0">
              <a:buNone/>
              <a:defRPr sz="1707">
                <a:solidFill>
                  <a:schemeClr val="tx1">
                    <a:tint val="75000"/>
                  </a:schemeClr>
                </a:solidFill>
              </a:defRPr>
            </a:lvl6pPr>
            <a:lvl7pPr marL="2926171" indent="0">
              <a:buNone/>
              <a:defRPr sz="1707">
                <a:solidFill>
                  <a:schemeClr val="tx1">
                    <a:tint val="75000"/>
                  </a:schemeClr>
                </a:solidFill>
              </a:defRPr>
            </a:lvl7pPr>
            <a:lvl8pPr marL="3413867" indent="0">
              <a:buNone/>
              <a:defRPr sz="1707">
                <a:solidFill>
                  <a:schemeClr val="tx1">
                    <a:tint val="75000"/>
                  </a:schemeClr>
                </a:solidFill>
              </a:defRPr>
            </a:lvl8pPr>
            <a:lvl9pPr marL="3901562" indent="0">
              <a:buNone/>
              <a:defRPr sz="170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F0D94-DB7E-4119-86C9-B96B12915E61}" type="datetimeFigureOut">
              <a:rPr lang="en-US" smtClean="0"/>
              <a:t>7/19/24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0D08B-6278-4691-B4D0-CB14E05BD6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88827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31570" y="1947333"/>
            <a:ext cx="6995160" cy="464142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32470" y="1947333"/>
            <a:ext cx="6995160" cy="464142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F0D94-DB7E-4119-86C9-B96B12915E61}" type="datetimeFigureOut">
              <a:rPr lang="en-US" smtClean="0"/>
              <a:t>7/19/24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0D08B-6278-4691-B4D0-CB14E05BD6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68825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33714" y="389467"/>
            <a:ext cx="14196060" cy="141393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33715" y="1793241"/>
            <a:ext cx="6963012" cy="878839"/>
          </a:xfrm>
        </p:spPr>
        <p:txBody>
          <a:bodyPr anchor="b"/>
          <a:lstStyle>
            <a:lvl1pPr marL="0" indent="0">
              <a:buNone/>
              <a:defRPr sz="2560" b="1"/>
            </a:lvl1pPr>
            <a:lvl2pPr marL="487695" indent="0">
              <a:buNone/>
              <a:defRPr sz="2133" b="1"/>
            </a:lvl2pPr>
            <a:lvl3pPr marL="975390" indent="0">
              <a:buNone/>
              <a:defRPr sz="1920" b="1"/>
            </a:lvl3pPr>
            <a:lvl4pPr marL="1463086" indent="0">
              <a:buNone/>
              <a:defRPr sz="1707" b="1"/>
            </a:lvl4pPr>
            <a:lvl5pPr marL="1950781" indent="0">
              <a:buNone/>
              <a:defRPr sz="1707" b="1"/>
            </a:lvl5pPr>
            <a:lvl6pPr marL="2438476" indent="0">
              <a:buNone/>
              <a:defRPr sz="1707" b="1"/>
            </a:lvl6pPr>
            <a:lvl7pPr marL="2926171" indent="0">
              <a:buNone/>
              <a:defRPr sz="1707" b="1"/>
            </a:lvl7pPr>
            <a:lvl8pPr marL="3413867" indent="0">
              <a:buNone/>
              <a:defRPr sz="1707" b="1"/>
            </a:lvl8pPr>
            <a:lvl9pPr marL="3901562" indent="0">
              <a:buNone/>
              <a:defRPr sz="1707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33715" y="2672080"/>
            <a:ext cx="6963012" cy="393022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332470" y="1793241"/>
            <a:ext cx="6997304" cy="878839"/>
          </a:xfrm>
        </p:spPr>
        <p:txBody>
          <a:bodyPr anchor="b"/>
          <a:lstStyle>
            <a:lvl1pPr marL="0" indent="0">
              <a:buNone/>
              <a:defRPr sz="2560" b="1"/>
            </a:lvl1pPr>
            <a:lvl2pPr marL="487695" indent="0">
              <a:buNone/>
              <a:defRPr sz="2133" b="1"/>
            </a:lvl2pPr>
            <a:lvl3pPr marL="975390" indent="0">
              <a:buNone/>
              <a:defRPr sz="1920" b="1"/>
            </a:lvl3pPr>
            <a:lvl4pPr marL="1463086" indent="0">
              <a:buNone/>
              <a:defRPr sz="1707" b="1"/>
            </a:lvl4pPr>
            <a:lvl5pPr marL="1950781" indent="0">
              <a:buNone/>
              <a:defRPr sz="1707" b="1"/>
            </a:lvl5pPr>
            <a:lvl6pPr marL="2438476" indent="0">
              <a:buNone/>
              <a:defRPr sz="1707" b="1"/>
            </a:lvl6pPr>
            <a:lvl7pPr marL="2926171" indent="0">
              <a:buNone/>
              <a:defRPr sz="1707" b="1"/>
            </a:lvl7pPr>
            <a:lvl8pPr marL="3413867" indent="0">
              <a:buNone/>
              <a:defRPr sz="1707" b="1"/>
            </a:lvl8pPr>
            <a:lvl9pPr marL="3901562" indent="0">
              <a:buNone/>
              <a:defRPr sz="1707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332470" y="2672080"/>
            <a:ext cx="6997304" cy="393022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F0D94-DB7E-4119-86C9-B96B12915E61}" type="datetimeFigureOut">
              <a:rPr lang="en-US" smtClean="0"/>
              <a:t>7/19/24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0D08B-6278-4691-B4D0-CB14E05BD6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4240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F0D94-DB7E-4119-86C9-B96B12915E61}" type="datetimeFigureOut">
              <a:rPr lang="en-US" smtClean="0"/>
              <a:t>7/19/24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0D08B-6278-4691-B4D0-CB14E05BD6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8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F0D94-DB7E-4119-86C9-B96B12915E61}" type="datetimeFigureOut">
              <a:rPr lang="en-US" smtClean="0"/>
              <a:t>7/19/24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0D08B-6278-4691-B4D0-CB14E05BD6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02728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33714" y="487680"/>
            <a:ext cx="5308520" cy="1706880"/>
          </a:xfrm>
        </p:spPr>
        <p:txBody>
          <a:bodyPr anchor="b"/>
          <a:lstStyle>
            <a:lvl1pPr>
              <a:defRPr sz="3413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97304" y="1053254"/>
            <a:ext cx="8332470" cy="5198533"/>
          </a:xfrm>
        </p:spPr>
        <p:txBody>
          <a:bodyPr/>
          <a:lstStyle>
            <a:lvl1pPr>
              <a:defRPr sz="3413"/>
            </a:lvl1pPr>
            <a:lvl2pPr>
              <a:defRPr sz="2987"/>
            </a:lvl2pPr>
            <a:lvl3pPr>
              <a:defRPr sz="2560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33714" y="2194560"/>
            <a:ext cx="5308520" cy="4065694"/>
          </a:xfrm>
        </p:spPr>
        <p:txBody>
          <a:bodyPr/>
          <a:lstStyle>
            <a:lvl1pPr marL="0" indent="0">
              <a:buNone/>
              <a:defRPr sz="1707"/>
            </a:lvl1pPr>
            <a:lvl2pPr marL="487695" indent="0">
              <a:buNone/>
              <a:defRPr sz="1493"/>
            </a:lvl2pPr>
            <a:lvl3pPr marL="975390" indent="0">
              <a:buNone/>
              <a:defRPr sz="1280"/>
            </a:lvl3pPr>
            <a:lvl4pPr marL="1463086" indent="0">
              <a:buNone/>
              <a:defRPr sz="1067"/>
            </a:lvl4pPr>
            <a:lvl5pPr marL="1950781" indent="0">
              <a:buNone/>
              <a:defRPr sz="1067"/>
            </a:lvl5pPr>
            <a:lvl6pPr marL="2438476" indent="0">
              <a:buNone/>
              <a:defRPr sz="1067"/>
            </a:lvl6pPr>
            <a:lvl7pPr marL="2926171" indent="0">
              <a:buNone/>
              <a:defRPr sz="1067"/>
            </a:lvl7pPr>
            <a:lvl8pPr marL="3413867" indent="0">
              <a:buNone/>
              <a:defRPr sz="1067"/>
            </a:lvl8pPr>
            <a:lvl9pPr marL="3901562" indent="0">
              <a:buNone/>
              <a:defRPr sz="1067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F0D94-DB7E-4119-86C9-B96B12915E61}" type="datetimeFigureOut">
              <a:rPr lang="en-US" smtClean="0"/>
              <a:t>7/19/24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0D08B-6278-4691-B4D0-CB14E05BD6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59927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33714" y="487680"/>
            <a:ext cx="5308520" cy="1706880"/>
          </a:xfrm>
        </p:spPr>
        <p:txBody>
          <a:bodyPr anchor="b"/>
          <a:lstStyle>
            <a:lvl1pPr>
              <a:defRPr sz="3413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97304" y="1053254"/>
            <a:ext cx="8332470" cy="5198533"/>
          </a:xfrm>
        </p:spPr>
        <p:txBody>
          <a:bodyPr anchor="t"/>
          <a:lstStyle>
            <a:lvl1pPr marL="0" indent="0">
              <a:buNone/>
              <a:defRPr sz="3413"/>
            </a:lvl1pPr>
            <a:lvl2pPr marL="487695" indent="0">
              <a:buNone/>
              <a:defRPr sz="2987"/>
            </a:lvl2pPr>
            <a:lvl3pPr marL="975390" indent="0">
              <a:buNone/>
              <a:defRPr sz="2560"/>
            </a:lvl3pPr>
            <a:lvl4pPr marL="1463086" indent="0">
              <a:buNone/>
              <a:defRPr sz="2133"/>
            </a:lvl4pPr>
            <a:lvl5pPr marL="1950781" indent="0">
              <a:buNone/>
              <a:defRPr sz="2133"/>
            </a:lvl5pPr>
            <a:lvl6pPr marL="2438476" indent="0">
              <a:buNone/>
              <a:defRPr sz="2133"/>
            </a:lvl6pPr>
            <a:lvl7pPr marL="2926171" indent="0">
              <a:buNone/>
              <a:defRPr sz="2133"/>
            </a:lvl7pPr>
            <a:lvl8pPr marL="3413867" indent="0">
              <a:buNone/>
              <a:defRPr sz="2133"/>
            </a:lvl8pPr>
            <a:lvl9pPr marL="3901562" indent="0">
              <a:buNone/>
              <a:defRPr sz="2133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33714" y="2194560"/>
            <a:ext cx="5308520" cy="4065694"/>
          </a:xfrm>
        </p:spPr>
        <p:txBody>
          <a:bodyPr/>
          <a:lstStyle>
            <a:lvl1pPr marL="0" indent="0">
              <a:buNone/>
              <a:defRPr sz="1707"/>
            </a:lvl1pPr>
            <a:lvl2pPr marL="487695" indent="0">
              <a:buNone/>
              <a:defRPr sz="1493"/>
            </a:lvl2pPr>
            <a:lvl3pPr marL="975390" indent="0">
              <a:buNone/>
              <a:defRPr sz="1280"/>
            </a:lvl3pPr>
            <a:lvl4pPr marL="1463086" indent="0">
              <a:buNone/>
              <a:defRPr sz="1067"/>
            </a:lvl4pPr>
            <a:lvl5pPr marL="1950781" indent="0">
              <a:buNone/>
              <a:defRPr sz="1067"/>
            </a:lvl5pPr>
            <a:lvl6pPr marL="2438476" indent="0">
              <a:buNone/>
              <a:defRPr sz="1067"/>
            </a:lvl6pPr>
            <a:lvl7pPr marL="2926171" indent="0">
              <a:buNone/>
              <a:defRPr sz="1067"/>
            </a:lvl7pPr>
            <a:lvl8pPr marL="3413867" indent="0">
              <a:buNone/>
              <a:defRPr sz="1067"/>
            </a:lvl8pPr>
            <a:lvl9pPr marL="3901562" indent="0">
              <a:buNone/>
              <a:defRPr sz="1067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F0D94-DB7E-4119-86C9-B96B12915E61}" type="datetimeFigureOut">
              <a:rPr lang="en-US" smtClean="0"/>
              <a:t>7/19/24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0D08B-6278-4691-B4D0-CB14E05BD6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12454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31570" y="389467"/>
            <a:ext cx="14196060" cy="141393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31570" y="1947333"/>
            <a:ext cx="14196060" cy="46414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31570" y="6780107"/>
            <a:ext cx="3703320" cy="3894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8F0D94-DB7E-4119-86C9-B96B12915E61}" type="datetimeFigureOut">
              <a:rPr lang="en-US" smtClean="0"/>
              <a:t>7/19/24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452110" y="6780107"/>
            <a:ext cx="5554980" cy="3894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624310" y="6780107"/>
            <a:ext cx="3703320" cy="3894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60D08B-6278-4691-B4D0-CB14E05BD6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63395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75390" rtl="0" eaLnBrk="1" latinLnBrk="0" hangingPunct="1">
        <a:lnSpc>
          <a:spcPct val="90000"/>
        </a:lnSpc>
        <a:spcBef>
          <a:spcPct val="0"/>
        </a:spcBef>
        <a:buNone/>
        <a:defRPr sz="4693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43848" indent="-243848" algn="l" defTabSz="975390" rtl="0" eaLnBrk="1" latinLnBrk="0" hangingPunct="1">
        <a:lnSpc>
          <a:spcPct val="90000"/>
        </a:lnSpc>
        <a:spcBef>
          <a:spcPts val="1067"/>
        </a:spcBef>
        <a:buFont typeface="Arial" panose="020B0604020202020204" pitchFamily="34" charset="0"/>
        <a:buChar char="•"/>
        <a:defRPr sz="2987" kern="1200">
          <a:solidFill>
            <a:schemeClr val="tx1"/>
          </a:solidFill>
          <a:latin typeface="+mn-lt"/>
          <a:ea typeface="+mn-ea"/>
          <a:cs typeface="+mn-cs"/>
        </a:defRPr>
      </a:lvl1pPr>
      <a:lvl2pPr marL="731543" indent="-243848" algn="l" defTabSz="975390" rtl="0" eaLnBrk="1" latinLnBrk="0" hangingPunct="1">
        <a:lnSpc>
          <a:spcPct val="90000"/>
        </a:lnSpc>
        <a:spcBef>
          <a:spcPts val="533"/>
        </a:spcBef>
        <a:buFont typeface="Arial" panose="020B0604020202020204" pitchFamily="34" charset="0"/>
        <a:buChar char="•"/>
        <a:defRPr sz="2560" kern="1200">
          <a:solidFill>
            <a:schemeClr val="tx1"/>
          </a:solidFill>
          <a:latin typeface="+mn-lt"/>
          <a:ea typeface="+mn-ea"/>
          <a:cs typeface="+mn-cs"/>
        </a:defRPr>
      </a:lvl2pPr>
      <a:lvl3pPr marL="1219238" indent="-243848" algn="l" defTabSz="975390" rtl="0" eaLnBrk="1" latinLnBrk="0" hangingPunct="1">
        <a:lnSpc>
          <a:spcPct val="90000"/>
        </a:lnSpc>
        <a:spcBef>
          <a:spcPts val="533"/>
        </a:spcBef>
        <a:buFont typeface="Arial" panose="020B0604020202020204" pitchFamily="34" charset="0"/>
        <a:buChar char="•"/>
        <a:defRPr sz="2133" kern="1200">
          <a:solidFill>
            <a:schemeClr val="tx1"/>
          </a:solidFill>
          <a:latin typeface="+mn-lt"/>
          <a:ea typeface="+mn-ea"/>
          <a:cs typeface="+mn-cs"/>
        </a:defRPr>
      </a:lvl3pPr>
      <a:lvl4pPr marL="1706933" indent="-243848" algn="l" defTabSz="975390" rtl="0" eaLnBrk="1" latinLnBrk="0" hangingPunct="1">
        <a:lnSpc>
          <a:spcPct val="90000"/>
        </a:lnSpc>
        <a:spcBef>
          <a:spcPts val="533"/>
        </a:spcBef>
        <a:buFont typeface="Arial" panose="020B0604020202020204" pitchFamily="34" charset="0"/>
        <a:buChar char="•"/>
        <a:defRPr sz="1920" kern="1200">
          <a:solidFill>
            <a:schemeClr val="tx1"/>
          </a:solidFill>
          <a:latin typeface="+mn-lt"/>
          <a:ea typeface="+mn-ea"/>
          <a:cs typeface="+mn-cs"/>
        </a:defRPr>
      </a:lvl4pPr>
      <a:lvl5pPr marL="2194629" indent="-243848" algn="l" defTabSz="975390" rtl="0" eaLnBrk="1" latinLnBrk="0" hangingPunct="1">
        <a:lnSpc>
          <a:spcPct val="90000"/>
        </a:lnSpc>
        <a:spcBef>
          <a:spcPts val="533"/>
        </a:spcBef>
        <a:buFont typeface="Arial" panose="020B0604020202020204" pitchFamily="34" charset="0"/>
        <a:buChar char="•"/>
        <a:defRPr sz="1920" kern="1200">
          <a:solidFill>
            <a:schemeClr val="tx1"/>
          </a:solidFill>
          <a:latin typeface="+mn-lt"/>
          <a:ea typeface="+mn-ea"/>
          <a:cs typeface="+mn-cs"/>
        </a:defRPr>
      </a:lvl5pPr>
      <a:lvl6pPr marL="2682324" indent="-243848" algn="l" defTabSz="975390" rtl="0" eaLnBrk="1" latinLnBrk="0" hangingPunct="1">
        <a:lnSpc>
          <a:spcPct val="90000"/>
        </a:lnSpc>
        <a:spcBef>
          <a:spcPts val="533"/>
        </a:spcBef>
        <a:buFont typeface="Arial" panose="020B0604020202020204" pitchFamily="34" charset="0"/>
        <a:buChar char="•"/>
        <a:defRPr sz="1920" kern="1200">
          <a:solidFill>
            <a:schemeClr val="tx1"/>
          </a:solidFill>
          <a:latin typeface="+mn-lt"/>
          <a:ea typeface="+mn-ea"/>
          <a:cs typeface="+mn-cs"/>
        </a:defRPr>
      </a:lvl6pPr>
      <a:lvl7pPr marL="3170019" indent="-243848" algn="l" defTabSz="975390" rtl="0" eaLnBrk="1" latinLnBrk="0" hangingPunct="1">
        <a:lnSpc>
          <a:spcPct val="90000"/>
        </a:lnSpc>
        <a:spcBef>
          <a:spcPts val="533"/>
        </a:spcBef>
        <a:buFont typeface="Arial" panose="020B0604020202020204" pitchFamily="34" charset="0"/>
        <a:buChar char="•"/>
        <a:defRPr sz="1920" kern="1200">
          <a:solidFill>
            <a:schemeClr val="tx1"/>
          </a:solidFill>
          <a:latin typeface="+mn-lt"/>
          <a:ea typeface="+mn-ea"/>
          <a:cs typeface="+mn-cs"/>
        </a:defRPr>
      </a:lvl7pPr>
      <a:lvl8pPr marL="3657714" indent="-243848" algn="l" defTabSz="975390" rtl="0" eaLnBrk="1" latinLnBrk="0" hangingPunct="1">
        <a:lnSpc>
          <a:spcPct val="90000"/>
        </a:lnSpc>
        <a:spcBef>
          <a:spcPts val="533"/>
        </a:spcBef>
        <a:buFont typeface="Arial" panose="020B0604020202020204" pitchFamily="34" charset="0"/>
        <a:buChar char="•"/>
        <a:defRPr sz="1920" kern="1200">
          <a:solidFill>
            <a:schemeClr val="tx1"/>
          </a:solidFill>
          <a:latin typeface="+mn-lt"/>
          <a:ea typeface="+mn-ea"/>
          <a:cs typeface="+mn-cs"/>
        </a:defRPr>
      </a:lvl8pPr>
      <a:lvl9pPr marL="4145410" indent="-243848" algn="l" defTabSz="975390" rtl="0" eaLnBrk="1" latinLnBrk="0" hangingPunct="1">
        <a:lnSpc>
          <a:spcPct val="90000"/>
        </a:lnSpc>
        <a:spcBef>
          <a:spcPts val="533"/>
        </a:spcBef>
        <a:buFont typeface="Arial" panose="020B0604020202020204" pitchFamily="34" charset="0"/>
        <a:buChar char="•"/>
        <a:defRPr sz="19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75390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1pPr>
      <a:lvl2pPr marL="487695" algn="l" defTabSz="975390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2pPr>
      <a:lvl3pPr marL="975390" algn="l" defTabSz="975390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3pPr>
      <a:lvl4pPr marL="1463086" algn="l" defTabSz="975390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4pPr>
      <a:lvl5pPr marL="1950781" algn="l" defTabSz="975390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5pPr>
      <a:lvl6pPr marL="2438476" algn="l" defTabSz="975390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6pPr>
      <a:lvl7pPr marL="2926171" algn="l" defTabSz="975390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7pPr>
      <a:lvl8pPr marL="3413867" algn="l" defTabSz="975390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8pPr>
      <a:lvl9pPr marL="3901562" algn="l" defTabSz="975390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256966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10</TotalTime>
  <Words>0</Words>
  <Application>Microsoft Macintosh PowerPoint</Application>
  <PresentationFormat>Custom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Brad Burton</dc:creator>
  <cp:lastModifiedBy>Goergen, Daniel</cp:lastModifiedBy>
  <cp:revision>5</cp:revision>
  <dcterms:created xsi:type="dcterms:W3CDTF">2023-11-16T17:34:46Z</dcterms:created>
  <dcterms:modified xsi:type="dcterms:W3CDTF">2024-07-19T18:07:36Z</dcterms:modified>
</cp:coreProperties>
</file>